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B41"/>
    <a:srgbClr val="211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5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0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2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0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3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4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4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0284-D3E8-4E0A-93CB-715B4E945476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B460-22BC-432E-9E30-58145849E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3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53675" y="171450"/>
            <a:ext cx="1266825" cy="733425"/>
          </a:xfrm>
          <a:prstGeom prst="rect">
            <a:avLst/>
          </a:prstGeom>
          <a:solidFill>
            <a:srgbClr val="21193E"/>
          </a:solidFill>
          <a:ln>
            <a:solidFill>
              <a:srgbClr val="2A1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09662" y="2042303"/>
            <a:ext cx="9972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ФГБОУ ВО «ШАДРИНСКИЙ ГОСУДАРСТВЕННЫЙ ПЕДАГОГИЧЕСКИЙ УНИВЕРСИТЕТ»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СТУДЕНЧЕСКИЙ ПАТРИОТИЧЕСКИЙ КЛУБ «Я ГОРЖУСЬ»</a:t>
            </a:r>
            <a:endParaRPr lang="ru-RU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13" y="118740"/>
            <a:ext cx="1529444" cy="1823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203" y="280827"/>
            <a:ext cx="1741373" cy="1465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"/>
          <a:stretch/>
        </p:blipFill>
        <p:spPr>
          <a:xfrm>
            <a:off x="7008694" y="284670"/>
            <a:ext cx="1687631" cy="17171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2986" y="3433391"/>
            <a:ext cx="1010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ПЛАН РАБОТЫ НАСТАВНИКА И НАСТАВЛЯЕМЫХ В РАМКАХ ПРОЕКТА «Я ГОРЖУСЬ. НАСТАВНИКИ» </a:t>
            </a:r>
            <a:endParaRPr lang="ru-RU" sz="36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66825" y="3276600"/>
            <a:ext cx="940117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10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53675" y="171450"/>
            <a:ext cx="1266825" cy="733425"/>
          </a:xfrm>
          <a:prstGeom prst="rect">
            <a:avLst/>
          </a:prstGeom>
          <a:solidFill>
            <a:srgbClr val="21193E"/>
          </a:solidFill>
          <a:ln>
            <a:solidFill>
              <a:srgbClr val="2A1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4" y="171450"/>
            <a:ext cx="1262078" cy="1062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6175" y="1293952"/>
            <a:ext cx="6372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СИСТЕМА ВЗАИМОДЕЙСТВИЯ </a:t>
            </a:r>
            <a:endParaRPr lang="ru-RU" sz="4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9" y="2586505"/>
            <a:ext cx="5057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СТУДЕНЧЕСКИЙ ПАТРИОТИЧЕСКИЙ КЛУБ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«Я ГОРЖУСЬ» ШАДРИНСКОГО УНИВЕРСИТЕТА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Руководитель: </a:t>
            </a:r>
            <a:r>
              <a:rPr lang="ru-RU" sz="2400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Сысолятина</a:t>
            </a:r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Александра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Команда: </a:t>
            </a:r>
            <a:r>
              <a:rPr lang="ru-RU" sz="2400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Котлова</a:t>
            </a:r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Юлия, </a:t>
            </a:r>
            <a:r>
              <a:rPr lang="ru-RU" sz="2400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Бабикова</a:t>
            </a:r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Анастасия , Якимова Татьяна, </a:t>
            </a:r>
            <a:r>
              <a:rPr lang="ru-RU" sz="2400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Бухарова</a:t>
            </a:r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Наталья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0624" y="2586505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МЕСТНОЕ ОТДЕЛЕНИЕ ВВПОД «ЮНАРМИЯ» ВОЕННО-СПОРТИВНЫЙ КЛУБ «ТАЙФУН»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г. Шадринска  ДДЮ «РИТМ»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Руководитель: </a:t>
            </a:r>
            <a:r>
              <a:rPr lang="ru-RU" sz="2400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Бахтеев</a:t>
            </a:r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Валерий Алексеевич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Подопечные: воспитанники местного отделения «ЮНАРМИЯ» </a:t>
            </a:r>
            <a:endParaRPr lang="ru-RU" sz="2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3" y="2886075"/>
            <a:ext cx="2157557" cy="14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8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53675" y="171450"/>
            <a:ext cx="1266825" cy="733425"/>
          </a:xfrm>
          <a:prstGeom prst="rect">
            <a:avLst/>
          </a:prstGeom>
          <a:solidFill>
            <a:srgbClr val="21193E"/>
          </a:solidFill>
          <a:ln>
            <a:solidFill>
              <a:srgbClr val="2A1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4" y="171450"/>
            <a:ext cx="1262078" cy="1062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9175" y="1122363"/>
            <a:ext cx="47434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  МЕРОПРИЯТИЯ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ИСТОРИКО-КРАЕВЕДЧЕСКИЙ КВИЗ «ПРОисторию45» </a:t>
            </a:r>
          </a:p>
          <a:p>
            <a:pPr marL="342900" indent="-342900" algn="ctr">
              <a:buFontTx/>
              <a:buChar char="-"/>
            </a:pPr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ПАТРИОТИЧЕСКИЙ ИНТЕРАКТИВ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  «11 ГРАНЕЙ ПАТРИОТИЗМА» </a:t>
            </a:r>
          </a:p>
          <a:p>
            <a:pPr marL="342900" indent="-342900" algn="ctr">
              <a:buFontTx/>
              <a:buChar char="-"/>
            </a:pPr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342900" indent="-342900" algn="ctr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ЭКСКУРСИОННАЯ ПРОГРАММА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    «ШАДРИНСК ВОЕННОЙ ПОРЫ»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29416" y="1122363"/>
            <a:ext cx="47434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  ИНИЦИАТИВА 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СЪЕМКА СЕРИИ ВИДЕОРОЛИКОВ О СУДЬБАХ И ПОДВИГАХ ШАДРИНЦЕВ, ПОГИБШИХ ПРИ ИСПОЛНЕНИИ ВОИНСКОГО ДОЛГА В ХОДЕ СПЕЦИАЛЬНОЙ ВОЕННОЙ ОПЕРАЦИИ НА УКРАИНЕ </a:t>
            </a:r>
            <a:endParaRPr lang="ru-RU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947891" y="1743075"/>
            <a:ext cx="84677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20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53675" y="171450"/>
            <a:ext cx="1266825" cy="733425"/>
          </a:xfrm>
          <a:prstGeom prst="rect">
            <a:avLst/>
          </a:prstGeom>
          <a:solidFill>
            <a:srgbClr val="21193E"/>
          </a:solidFill>
          <a:ln>
            <a:solidFill>
              <a:srgbClr val="2A1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4" y="171450"/>
            <a:ext cx="1262078" cy="1062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62462" y="644733"/>
            <a:ext cx="47580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ИСТОРИКО-КРАЕВЕДЧЕСКИЙ </a:t>
            </a:r>
            <a:r>
              <a:rPr lang="ru-RU" sz="32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КВИЗ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«ПРОисторию45»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350" y="1706722"/>
            <a:ext cx="558165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Участники: до 35 воспитанников ВВПОД «ЮНАРМИЯ»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Цель: приобщение участников к истории родного края, популяризация изучения истории в игровом формате. 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Результат: актуализация знаний по истории Курганской области и г. Шадринска в рамках интеллектуальной игры </a:t>
            </a:r>
          </a:p>
          <a:p>
            <a:endParaRPr lang="ru-RU" sz="2000" dirty="0" smtClean="0"/>
          </a:p>
        </p:txBody>
      </p:sp>
      <p:pic>
        <p:nvPicPr>
          <p:cNvPr id="1026" name="Picture 2" descr="https://sun9-54.userapi.com/impg/2czhBNMDuah2AogNvaAMY6xsXe3gNPvkxrsOPA/FVZYRrOlMO4.jpg?size=1280x960&amp;quality=96&amp;sign=852e9186af4e053bc696efec04b631b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38" y="1830695"/>
            <a:ext cx="5667454" cy="425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1920348" y="891530"/>
            <a:ext cx="276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06.11.-11.11. 2023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7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53675" y="171450"/>
            <a:ext cx="1266825" cy="733425"/>
          </a:xfrm>
          <a:prstGeom prst="rect">
            <a:avLst/>
          </a:prstGeom>
          <a:solidFill>
            <a:srgbClr val="21193E"/>
          </a:solidFill>
          <a:ln>
            <a:solidFill>
              <a:srgbClr val="2A1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4" y="171450"/>
            <a:ext cx="1262078" cy="1062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19750" y="90487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ПАТРИОТИЧЕСКИЙ ИНТЕРАКТИВ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     «11 ГРАНЕЙ </a:t>
            </a:r>
            <a:r>
              <a:rPr lang="ru-RU" sz="32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ПАТРИОТИЗМА»</a:t>
            </a:r>
            <a:endParaRPr lang="ru-RU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1526848"/>
            <a:ext cx="55816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Участники: до 40 воспитанников ВВПОД «ЮНАРМИЯ»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Цель: поиск актуальных для молодежи форм патриотического воспитания в рамках работы по 11 граням патриотизма. 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Результат: разработка актуального плана работы с детьми и молодежью в сфере патриотического воспитания. </a:t>
            </a:r>
            <a:endParaRPr lang="ru-RU" sz="2000" dirty="0" smtClean="0"/>
          </a:p>
        </p:txBody>
      </p:sp>
      <p:pic>
        <p:nvPicPr>
          <p:cNvPr id="3074" name="Picture 2" descr="https://sun9-2.userapi.com/impg/UWEjaApxJ_3SgbMtBNFxILTfnMLhLgQcPz7cSA/77i-2Ze2Z18.jpg?size=2560x1920&amp;quality=96&amp;sign=00f65873160a3aeca6fb7da079f458e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259907"/>
            <a:ext cx="4733925" cy="355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1920348" y="891530"/>
            <a:ext cx="276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13.11.-18.11. 2023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0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53675" y="171450"/>
            <a:ext cx="1266825" cy="733425"/>
          </a:xfrm>
          <a:prstGeom prst="rect">
            <a:avLst/>
          </a:prstGeom>
          <a:solidFill>
            <a:srgbClr val="21193E"/>
          </a:solidFill>
          <a:ln>
            <a:solidFill>
              <a:srgbClr val="2A1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4" y="171450"/>
            <a:ext cx="1262078" cy="1062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10175" y="82936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  ЭКСКУРСИОННАЯ 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ПРОГРАММА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«ШАДРИНСК ВОЕННОЙ ПОРЫ»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350" y="1526848"/>
            <a:ext cx="55816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Участники: до 40 воспитанников ВВПОД «ЮНАРМИЯ»</a:t>
            </a:r>
          </a:p>
          <a:p>
            <a:pPr algn="ctr"/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Цель: приобщение воспитанников ВВПОД «ЮНАРМИЯ» к истории г. Шадринска в период ВОВ и его роли в победе.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Результат: формирование знаний воспитанников ВВПОД «ЮНАРМИЯ» по истории г. Шадринска в период ВОВ и его роли в победе.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</a:t>
            </a:r>
            <a:endParaRPr lang="ru-RU" sz="2000" dirty="0" smtClean="0"/>
          </a:p>
        </p:txBody>
      </p:sp>
      <p:pic>
        <p:nvPicPr>
          <p:cNvPr id="2050" name="Picture 2" descr="https://sun9-80.userapi.com/impg/deYWm3-NGt2FcM9ItJIziIXbbUovI-EaL9jRRg/I5DKsoN8zQE.jpg?size=1280x853&amp;quality=95&amp;sign=868521743ac5ed766b5a8bf84a321a8a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0"/>
          <a:stretch/>
        </p:blipFill>
        <p:spPr bwMode="auto">
          <a:xfrm>
            <a:off x="6153131" y="2027238"/>
            <a:ext cx="4238638" cy="42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1920348" y="891530"/>
            <a:ext cx="276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20.11.-25.11. 2023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0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786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96532" y="-23812"/>
            <a:ext cx="1266825" cy="733425"/>
          </a:xfrm>
          <a:prstGeom prst="rect">
            <a:avLst/>
          </a:prstGeom>
          <a:solidFill>
            <a:srgbClr val="21193E"/>
          </a:solidFill>
          <a:ln>
            <a:solidFill>
              <a:srgbClr val="2A1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4" y="171450"/>
            <a:ext cx="1262078" cy="1062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97025" y="2360824"/>
            <a:ext cx="789516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ИНИЦИАТИВА №1 – наставник: </a:t>
            </a:r>
            <a:r>
              <a:rPr lang="ru-RU" sz="2800" dirty="0" err="1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Котлова</a:t>
            </a: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 Ю.С. </a:t>
            </a:r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sz="9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НАЗВАНИЕ: СЕРИЯ ВИДЕОРОЛИКОВ 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О СУДЬБАХ И ПОДВИГАХ ШАДРИНЦЕВ, ПОГИБШИХ ПРИ ИСПОЛНЕНИИ ВОИНСКОГО </a:t>
            </a: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ДОЛГА </a:t>
            </a:r>
            <a:r>
              <a:rPr lang="ru-RU" sz="28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В ХОДЕ СПЕЦИАЛЬНОЙ ВОЕННОЙ ОПЕРАЦИИ НА </a:t>
            </a:r>
            <a:r>
              <a:rPr lang="ru-RU" sz="28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УКРАИНЕ 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sz="2800" dirty="0" smtClean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86858" y="2875163"/>
            <a:ext cx="3327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sun9-49.userapi.com/impg/KHbv8bzjbMgI1szSp9s5yFgvDUV6zwuXytddkA/2p8FSZkuEd0.jpg?size=853x1280&amp;quality=95&amp;sign=de4e33b2246c8132b5fd97f3b58f1fe6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0" b="12962"/>
          <a:stretch/>
        </p:blipFill>
        <p:spPr bwMode="auto">
          <a:xfrm>
            <a:off x="7701116" y="1399133"/>
            <a:ext cx="4249085" cy="42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2442698" y="1437553"/>
            <a:ext cx="276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01.11.-30.11. 2023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7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53675" y="171450"/>
            <a:ext cx="1266825" cy="733425"/>
          </a:xfrm>
          <a:prstGeom prst="rect">
            <a:avLst/>
          </a:prstGeom>
          <a:solidFill>
            <a:srgbClr val="21193E"/>
          </a:solidFill>
          <a:ln>
            <a:solidFill>
              <a:srgbClr val="2A1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4" y="171450"/>
            <a:ext cx="1262078" cy="10621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3325" y="344155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АКТУАЛЬНОСТЬ: ОГРАНИЧЕННОЕ КОЛИЧЕСТВО ИНФОРМАЦИИ  В Т.Ч. УЧЕБНЫХ МАТЕРИАЛОВ О СУДЬБЕ И ЖИЗНИ УЧАСТНИКОВ СВО, ПОГИБШИХ ПРИ ИСПОЛНЕНИИ ВОИНСКОГО ДОЛГА, КОТОРАЯ МОЖЕТ ВЫСТУПАТЬ ПРИМЕРОМ ПАТРИОТИЗМА И САМООТВЕРЖЕННОСТИ ДЛЯ СОВРЕМЕННОЙ МОЛОДЕЖИ. </a:t>
            </a:r>
            <a:endParaRPr lang="ru-RU" sz="2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325" y="17159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ЦЕЛЬ: СОХРАНЕНИЕ ПАМЯТИ О ПОДВИГАХ </a:t>
            </a:r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ШАДРИНЦЕВ</a:t>
            </a:r>
            <a:r>
              <a:rPr lang="ru-RU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КОТОРЫЕ </a:t>
            </a:r>
            <a:r>
              <a:rPr lang="ru-RU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ПОГИБЛИ ПРИ ИСТПОЛНЕНИЕ ВОИНСКОГО ДОЛГА В ХОДЕ СПЕЦИАЛЬНОЙ ВОЕННОЙ ОПЕРАЦИИ НА УКРАИНЕ </a:t>
            </a:r>
          </a:p>
        </p:txBody>
      </p:sp>
      <p:pic>
        <p:nvPicPr>
          <p:cNvPr id="6150" name="Picture 6" descr="https://static.mk.ru/upload/entities/2022/03/04/12/articles/facebookPicture/27/f6/93/73/de352115263a30f1e38a2bd395dc3a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49" y="1822265"/>
            <a:ext cx="4857859" cy="323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5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53675" y="171450"/>
            <a:ext cx="1266825" cy="733425"/>
          </a:xfrm>
          <a:prstGeom prst="rect">
            <a:avLst/>
          </a:prstGeom>
          <a:solidFill>
            <a:srgbClr val="21193E"/>
          </a:solidFill>
          <a:ln>
            <a:solidFill>
              <a:srgbClr val="2A1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4" y="171450"/>
            <a:ext cx="1262078" cy="1062198"/>
          </a:xfrm>
          <a:prstGeom prst="rect">
            <a:avLst/>
          </a:prstGeom>
        </p:spPr>
      </p:pic>
      <p:pic>
        <p:nvPicPr>
          <p:cNvPr id="5122" name="Picture 2" descr="В Шадринске увековечили память погибших на СВО земляков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414"/>
          <a:stretch/>
        </p:blipFill>
        <p:spPr bwMode="auto">
          <a:xfrm>
            <a:off x="6224662" y="1408632"/>
            <a:ext cx="5395838" cy="420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6633" y="1233648"/>
            <a:ext cx="60513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ЗАДАЧИ ИНИЦИАТИВЫ</a:t>
            </a:r>
            <a:endParaRPr lang="ru-RU" sz="32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marL="514350" indent="-514350" algn="ctr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Налаживание связи с родственниками  погибших воинов. </a:t>
            </a:r>
          </a:p>
          <a:p>
            <a:pPr marL="514350" indent="-514350" algn="ctr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Проведение серии интервью с родными, коллегами, педагогами погибших. </a:t>
            </a:r>
          </a:p>
          <a:p>
            <a:pPr marL="514350" indent="-514350" algn="ctr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Съемка и монтаж серии роликов о погибших в ходе СВО. </a:t>
            </a:r>
          </a:p>
          <a:p>
            <a:pPr marL="514350" indent="-514350" algn="ctr"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Размещение роликов в социальных сетях города и региона. </a:t>
            </a:r>
          </a:p>
        </p:txBody>
      </p:sp>
    </p:spTree>
    <p:extLst>
      <p:ext uri="{BB962C8B-B14F-4D97-AF65-F5344CB8AC3E}">
        <p14:creationId xmlns:p14="http://schemas.microsoft.com/office/powerpoint/2010/main" val="1317008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442</Words>
  <Application>Microsoft Office PowerPoint</Application>
  <PresentationFormat>Широкоэкранный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Bahnschrift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Шушкевич Владислава Олеговна</cp:lastModifiedBy>
  <cp:revision>19</cp:revision>
  <dcterms:created xsi:type="dcterms:W3CDTF">2023-10-28T08:02:29Z</dcterms:created>
  <dcterms:modified xsi:type="dcterms:W3CDTF">2023-12-01T08:14:45Z</dcterms:modified>
</cp:coreProperties>
</file>